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6" r:id="rId4"/>
    <p:sldId id="263" r:id="rId5"/>
    <p:sldId id="260" r:id="rId6"/>
    <p:sldId id="264" r:id="rId7"/>
    <p:sldId id="265" r:id="rId8"/>
    <p:sldId id="267" r:id="rId9"/>
    <p:sldId id="269" r:id="rId10"/>
    <p:sldId id="270" r:id="rId11"/>
    <p:sldId id="271" r:id="rId12"/>
    <p:sldId id="274" r:id="rId13"/>
    <p:sldId id="272" r:id="rId14"/>
    <p:sldId id="273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58" autoAdjust="0"/>
    <p:restoredTop sz="94660"/>
  </p:normalViewPr>
  <p:slideViewPr>
    <p:cSldViewPr>
      <p:cViewPr varScale="1">
        <p:scale>
          <a:sx n="51" d="100"/>
          <a:sy n="51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64ADB-51A2-4B8C-A2E7-6F2B5A2D4C85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B9369-A5A1-4E0A-94BC-3B504A620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411479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умения устанавливать причинно-следственные связи в ходе работы с историческим текстом в курсе Истории России 9 класс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495800" y="4953000"/>
            <a:ext cx="4038600" cy="1219200"/>
          </a:xfrm>
        </p:spPr>
        <p:txBody>
          <a:bodyPr>
            <a:normAutofit fontScale="55000" lnSpcReduction="2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МБОУ «СОШ№16 с УИОП»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г. Лысьва </a:t>
            </a:r>
          </a:p>
          <a:p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Щеголькова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Т.М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13359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Максимальное количество за работу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 баллов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31242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9-8 баллов  – «5»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7-6 баллов – «4»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5-4 балла – «3»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Меньше 4 баллов – «2»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Проблемы при создании и апробации КМ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Сложность подбора текстов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Сложность создания критериев оценки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Разный уровень способностей учащихся</a:t>
            </a:r>
          </a:p>
          <a:p>
            <a:pPr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Модельный ответ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Помогает учителю ориентироваться в оценке результатов 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Исключает спорные мнения и претензии со стороны учеников 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Помогает учителю более качественно готовить  техническое  задание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успешности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0" y="2514600"/>
            <a:ext cx="5029200" cy="36115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Создание дифференцированных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заданий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953000" y="2362200"/>
            <a:ext cx="4191000" cy="37639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Дополнительные индивидуальные задания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Главные условия успеха: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Желание и готовность самого педагога</a:t>
            </a:r>
          </a:p>
          <a:p>
            <a:r>
              <a:rPr lang="ru-RU" dirty="0" smtClean="0"/>
              <a:t>Системность работы над умением</a:t>
            </a:r>
          </a:p>
          <a:p>
            <a:r>
              <a:rPr lang="ru-RU" dirty="0" smtClean="0"/>
              <a:t>Постоянный контроль и мониторинг  прироста у учеников</a:t>
            </a:r>
          </a:p>
          <a:p>
            <a:r>
              <a:rPr lang="ru-RU" dirty="0" smtClean="0"/>
              <a:t>Использование различных типов текстов для работы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828800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590800"/>
          </a:xfrm>
        </p:spPr>
        <p:txBody>
          <a:bodyPr/>
          <a:lstStyle/>
          <a:p>
            <a:r>
              <a:rPr lang="ru-RU" sz="4400" dirty="0" smtClean="0">
                <a:solidFill>
                  <a:srgbClr val="FF0000"/>
                </a:solidFill>
              </a:rPr>
              <a:t>Успеха всем нам коллеги</a:t>
            </a:r>
            <a:r>
              <a:rPr lang="ru-RU" dirty="0" smtClean="0">
                <a:solidFill>
                  <a:srgbClr val="FF0000"/>
                </a:solidFill>
              </a:rPr>
              <a:t>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Противоречия требований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Образовательные результаты 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Умение устанавливать причинно-следственные связи между самостоятельно выделенными явлениями.</a:t>
            </a:r>
          </a:p>
          <a:p>
            <a:r>
              <a:rPr lang="ru-RU" sz="2800" dirty="0" smtClean="0"/>
              <a:t>Понятие случайного и закономерного в истории.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Задания ГИА за  9 класс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Проверяют знания определённых причин или последствий, а не умение их устанавливать . </a:t>
            </a:r>
          </a:p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Назовите  три причины, по которым на земском соборе 1613г. кандидатура Михаила Романова  как русского царя устроила все социальные слои.  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Примерный перечень предметных результатов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381000" y="457201"/>
          <a:ext cx="8229600" cy="6095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010400"/>
              </a:tblGrid>
              <a:tr h="536039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Предметные результаты</a:t>
                      </a:r>
                      <a:endParaRPr lang="ru-RU" dirty="0"/>
                    </a:p>
                  </a:txBody>
                  <a:tcPr/>
                </a:tc>
              </a:tr>
              <a:tr h="1198366">
                <a:tc>
                  <a:txBody>
                    <a:bodyPr/>
                    <a:lstStyle/>
                    <a:p>
                      <a:r>
                        <a:rPr lang="ru-RU" dirty="0" smtClean="0"/>
                        <a:t>6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.Умение устанавливать причинно-следственные связи между событиями.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Различать причины и предпосылки.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Создание знаковой модели причинно-следственной связи</a:t>
                      </a:r>
                      <a:endParaRPr lang="ru-RU" dirty="0"/>
                    </a:p>
                  </a:txBody>
                  <a:tcPr/>
                </a:tc>
              </a:tr>
              <a:tr h="1474912">
                <a:tc>
                  <a:txBody>
                    <a:bodyPr/>
                    <a:lstStyle/>
                    <a:p>
                      <a:r>
                        <a:rPr lang="ru-RU" dirty="0" smtClean="0"/>
                        <a:t>7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Умение устанавливать причинно-следственные связи между событиями и явлениями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Умение различать причину и повод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Умение различать главную и второстепенные причины.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66495">
                <a:tc>
                  <a:txBody>
                    <a:bodyPr/>
                    <a:lstStyle/>
                    <a:p>
                      <a:r>
                        <a:rPr lang="ru-RU" dirty="0" smtClean="0"/>
                        <a:t>8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Выделять комплекс причин явлений и процессов: причины, предпосылки, мотивы</a:t>
                      </a:r>
                      <a:endParaRPr lang="ru-RU" dirty="0"/>
                    </a:p>
                  </a:txBody>
                  <a:tcPr/>
                </a:tc>
              </a:tr>
              <a:tr h="921820">
                <a:tc>
                  <a:txBody>
                    <a:bodyPr/>
                    <a:lstStyle/>
                    <a:p>
                      <a:r>
                        <a:rPr lang="ru-RU" dirty="0" smtClean="0"/>
                        <a:t>9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Умение устанавливать причинно-следственные связи между самостоятельно выделенными явлениями.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Понятие случайного и закономерного в истории</a:t>
                      </a:r>
                      <a:endParaRPr lang="ru-RU" dirty="0"/>
                    </a:p>
                  </a:txBody>
                  <a:tcPr/>
                </a:tc>
              </a:tr>
              <a:tr h="1198366">
                <a:tc>
                  <a:txBody>
                    <a:bodyPr/>
                    <a:lstStyle/>
                    <a:p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Умение выстраивать последовательность событий и явлений.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Различать причины и следствия.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Умение устанавливать причинно-следственные связи внутри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событий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-609600"/>
            <a:ext cx="8229600" cy="3810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48640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беседа, чтение,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обсуждение,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выполнение письменных заданий – определение последовательности событий, выписывание причин, последствий. 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предметный результат будет достигаться в урочной деятельности в течение учебного года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Модуль рабочей программы по истории России в 9 классе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формированию причинно-следственных связей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04800" y="198120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676400"/>
                <a:gridCol w="2895600"/>
                <a:gridCol w="2819400"/>
              </a:tblGrid>
              <a:tr h="67056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</a:p>
                    <a:p>
                      <a:r>
                        <a:rPr lang="ru-RU" dirty="0" smtClean="0"/>
                        <a:t>урока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Основное</a:t>
                      </a:r>
                      <a:r>
                        <a:rPr lang="ru-RU" baseline="0" dirty="0" smtClean="0"/>
                        <a:t> содержание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</a:t>
                      </a:r>
                      <a:r>
                        <a:rPr lang="ru-RU" baseline="0" dirty="0" smtClean="0"/>
                        <a:t>  работы</a:t>
                      </a:r>
                      <a:endParaRPr lang="ru-RU" dirty="0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Первая российская революция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революции. Кровавое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воскресенье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начало революции. Всероссийская октябрьская стачка. Манифест 17 октября 1905 года. Формирование монархических и либеральных политических партий. Итоги революции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Раскрывать причины и характер российской революции 1905-1907 гг.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Входная диагностика.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3400" y="533400"/>
          <a:ext cx="81534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835"/>
                <a:gridCol w="2021504"/>
                <a:gridCol w="2695339"/>
                <a:gridCol w="2762722"/>
              </a:tblGrid>
              <a:tr h="1295400">
                <a:tc>
                  <a:txBody>
                    <a:bodyPr/>
                    <a:lstStyle/>
                    <a:p>
                      <a:r>
                        <a:rPr lang="ru-RU" dirty="0" smtClean="0"/>
                        <a:t>№ </a:t>
                      </a:r>
                    </a:p>
                    <a:p>
                      <a:r>
                        <a:rPr lang="ru-RU" dirty="0" smtClean="0"/>
                        <a:t>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 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Основное содержание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работы</a:t>
                      </a:r>
                      <a:endParaRPr lang="ru-RU" dirty="0"/>
                    </a:p>
                  </a:txBody>
                  <a:tcPr/>
                </a:tc>
              </a:tr>
              <a:tr h="457200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Экономическая политика в годы войны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Политика «военного коммунизма». Причины победы большевиков и поражения их противников.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Раскрыть причины победы большевиков в гражданской войне.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Промежуточная диагностика.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Пример контрольного мероприятия №2 (промежуточный контроль</a:t>
            </a:r>
            <a:r>
              <a:rPr lang="ru-RU" b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правильно формулировать причины победы красных в гражданской войне на основе текста, где обозначены причины поражения белых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Контрольное мероприятие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проводится на уроке по теме «Между белыми и красными»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 оценивания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письменный ответ учащегося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85800" y="381000"/>
            <a:ext cx="80772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Техническое задание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Прочитайте фрагменты исторических источников. Выполните  1-3 задания.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выполнение работы отводиться 15 минут. Ответы занесите в таблицу.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используя текст и знания по изученному материалу, сформулируйте   причины поражения белого движения и запишите в соответствующую колонку в таблице.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на основе сформулированных причин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предположите  и запишите причины победы красных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Составьте предложение (вывод) из данных слов: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Победа,  не, поддержка, всё, означала, население, устройство России.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5800" y="685800"/>
          <a:ext cx="80772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/>
                <a:gridCol w="1905000"/>
              </a:tblGrid>
              <a:tr h="83820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Содержание верного ответа и указания по оцениванию</a:t>
                      </a:r>
                    </a:p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(допускаются иные формулировки ответа, не искажающие его смысла)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.Сформулированы причины поражения Белого движения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Верно указаны 5 причин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балла</a:t>
                      </a:r>
                      <a:endParaRPr lang="ru-RU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ru-RU" dirty="0" smtClean="0"/>
                        <a:t>Верно указаны 3-4 причины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балла</a:t>
                      </a:r>
                      <a:endParaRPr lang="ru-RU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ru-RU" dirty="0" smtClean="0"/>
                        <a:t>Верно указаны 1-2 причины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балл</a:t>
                      </a:r>
                      <a:endParaRPr lang="ru-RU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Причины не найдены или ответ неверный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баллов</a:t>
                      </a:r>
                      <a:endParaRPr lang="ru-RU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балла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628</Words>
  <PresentationFormat>Экран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Формирование умения устанавливать причинно-следственные связи в ходе работы с историческим текстом в курсе Истории России 9 класс</vt:lpstr>
      <vt:lpstr>Противоречия требований</vt:lpstr>
      <vt:lpstr>Примерный перечень предметных результатов  </vt:lpstr>
      <vt:lpstr>Слайд 4</vt:lpstr>
      <vt:lpstr>Модуль рабочей программы по истории России в 9 классе по формированию причинно-следственных связей</vt:lpstr>
      <vt:lpstr>Слайд 6</vt:lpstr>
      <vt:lpstr>Пример контрольного мероприятия №2 (промежуточный контроль)   </vt:lpstr>
      <vt:lpstr>Слайд 8</vt:lpstr>
      <vt:lpstr>Слайд 9</vt:lpstr>
      <vt:lpstr>Максимальное количество за работу  9 баллов</vt:lpstr>
      <vt:lpstr>Проблемы при создании и апробации КМ.</vt:lpstr>
      <vt:lpstr>Модельный ответ</vt:lpstr>
      <vt:lpstr>Условия успешности</vt:lpstr>
      <vt:lpstr>Главные условия успеха:    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</cp:revision>
  <dcterms:created xsi:type="dcterms:W3CDTF">2018-11-27T14:34:37Z</dcterms:created>
  <dcterms:modified xsi:type="dcterms:W3CDTF">2018-11-27T20:09:35Z</dcterms:modified>
</cp:coreProperties>
</file>